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343" r:id="rId5"/>
    <p:sldId id="357" r:id="rId6"/>
    <p:sldId id="358" r:id="rId7"/>
    <p:sldId id="362" r:id="rId8"/>
    <p:sldId id="359" r:id="rId9"/>
    <p:sldId id="360" r:id="rId10"/>
    <p:sldId id="361" r:id="rId11"/>
    <p:sldId id="333" r:id="rId12"/>
  </p:sldIdLst>
  <p:sldSz cx="118872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E1F68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12" autoAdjust="0"/>
    <p:restoredTop sz="97853" autoAdjust="0"/>
  </p:normalViewPr>
  <p:slideViewPr>
    <p:cSldViewPr snapToGrid="0">
      <p:cViewPr>
        <p:scale>
          <a:sx n="75" d="100"/>
          <a:sy n="75" d="100"/>
        </p:scale>
        <p:origin x="-840" y="-96"/>
      </p:cViewPr>
      <p:guideLst>
        <p:guide orient="horz" pos="2160"/>
        <p:guide pos="374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-2820" y="-78"/>
      </p:cViewPr>
      <p:guideLst>
        <p:guide orient="horz" pos="2880"/>
        <p:guide pos="2160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92BFC-DC7E-4CA6-898A-FE411D69098D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89FD8-99A7-449A-836A-9F72A35448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55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130426"/>
            <a:ext cx="1010412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886200"/>
            <a:ext cx="83210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CG_logoReflect_RGB.png" descr="/Users/jason_feuilly/Desktop/CG_logoReflect_RGB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601200" y="6019472"/>
            <a:ext cx="2286000" cy="83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081215"/>
            <a:ext cx="7407275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1" y="273050"/>
            <a:ext cx="39108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73051"/>
            <a:ext cx="66452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1" y="1435101"/>
            <a:ext cx="39108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4" y="4800600"/>
            <a:ext cx="71323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4" y="612775"/>
            <a:ext cx="71323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4" y="5367338"/>
            <a:ext cx="71323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04100" y="274639"/>
            <a:ext cx="3477418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843" y="274639"/>
            <a:ext cx="1023413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94360" y="6356351"/>
            <a:ext cx="2773680" cy="365125"/>
          </a:xfrm>
        </p:spPr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1460" y="6356351"/>
            <a:ext cx="376428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9160" y="6356351"/>
            <a:ext cx="2773680" cy="365125"/>
          </a:xfrm>
        </p:spPr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41400" y="609600"/>
            <a:ext cx="6883400" cy="5384800"/>
            <a:chOff x="1041400" y="609600"/>
            <a:chExt cx="6883400" cy="53848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1041400" y="609600"/>
              <a:ext cx="6883400" cy="5384800"/>
            </a:xfrm>
            <a:prstGeom prst="roundRect">
              <a:avLst>
                <a:gd name="adj" fmla="val 629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676400" y="1181100"/>
              <a:ext cx="5626100" cy="4292600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7454900" y="3136900"/>
              <a:ext cx="304800" cy="3048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1674020" y="1181100"/>
            <a:ext cx="5631656" cy="114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4293628" y="1141412"/>
            <a:ext cx="5403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bg1">
                    <a:lumMod val="85000"/>
                  </a:schemeClr>
                </a:solidFill>
              </a:rPr>
              <a:t>12:00PM</a:t>
            </a:r>
            <a:endParaRPr lang="en-US" sz="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6" name="CG_logoReflect_RGB.png" descr="/Users/jason_feuilly/Desktop/CG_logoReflect_RGB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601200" y="6019472"/>
            <a:ext cx="2286000" cy="83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94360" y="6356351"/>
            <a:ext cx="2773680" cy="365125"/>
          </a:xfrm>
        </p:spPr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1460" y="6428921"/>
            <a:ext cx="376428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9160" y="6356351"/>
            <a:ext cx="2773680" cy="365125"/>
          </a:xfrm>
        </p:spPr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ounded Rectangle 10"/>
          <p:cNvSpPr/>
          <p:nvPr userDrawn="1"/>
        </p:nvSpPr>
        <p:spPr>
          <a:xfrm rot="5400000">
            <a:off x="1120685" y="761455"/>
            <a:ext cx="6724830" cy="5384800"/>
          </a:xfrm>
          <a:prstGeom prst="roundRect">
            <a:avLst>
              <a:gd name="adj" fmla="val 629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644650" y="1234620"/>
            <a:ext cx="5626100" cy="4292600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 rot="5400000">
            <a:off x="4343400" y="6346370"/>
            <a:ext cx="304800" cy="3048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308622" y="568268"/>
            <a:ext cx="4289028" cy="114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4252376" y="533996"/>
            <a:ext cx="5403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bg1">
                    <a:lumMod val="85000"/>
                  </a:schemeClr>
                </a:solidFill>
              </a:rPr>
              <a:t>12:00PM</a:t>
            </a:r>
            <a:endParaRPr lang="en-US" sz="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6" name="CG_logoReflect_RGB.png" descr="/Users/jason_feuilly/Desktop/CG_logoReflect_RGB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601200" y="6019472"/>
            <a:ext cx="2286000" cy="83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94360" y="6356351"/>
            <a:ext cx="2773680" cy="365125"/>
          </a:xfrm>
        </p:spPr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1460" y="6356351"/>
            <a:ext cx="376428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9160" y="6356351"/>
            <a:ext cx="2773680" cy="365125"/>
          </a:xfrm>
        </p:spPr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34321" y="1642409"/>
            <a:ext cx="2405062" cy="100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82179" y="1602721"/>
            <a:ext cx="5403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bg1">
                    <a:lumMod val="85000"/>
                  </a:schemeClr>
                </a:solidFill>
              </a:rPr>
              <a:t>12:00PM</a:t>
            </a:r>
            <a:endParaRPr lang="en-US" sz="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6" name="CG_logoReflect_RGB.png" descr="/Users/jason_feuilly/Desktop/CG_logoReflect_RGB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601200" y="6019472"/>
            <a:ext cx="2286000" cy="83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 userDrawn="1"/>
        </p:nvSpPr>
        <p:spPr>
          <a:xfrm>
            <a:off x="928852" y="694451"/>
            <a:ext cx="2801257" cy="5325022"/>
          </a:xfrm>
          <a:prstGeom prst="roundRect">
            <a:avLst>
              <a:gd name="adj" fmla="val 140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122301" y="1628802"/>
            <a:ext cx="2423886" cy="33289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 userDrawn="1"/>
        </p:nvSpPr>
        <p:spPr>
          <a:xfrm>
            <a:off x="2080472" y="1120802"/>
            <a:ext cx="493486" cy="101600"/>
          </a:xfrm>
          <a:prstGeom prst="roundRect">
            <a:avLst>
              <a:gd name="adj" fmla="val 4479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2065729" y="5199316"/>
            <a:ext cx="522514" cy="52251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1782022" y="1114565"/>
            <a:ext cx="116682" cy="11668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94360" y="6356351"/>
            <a:ext cx="2773680" cy="365125"/>
          </a:xfrm>
        </p:spPr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1460" y="6356351"/>
            <a:ext cx="376428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9160" y="6356351"/>
            <a:ext cx="2773680" cy="365125"/>
          </a:xfrm>
        </p:spPr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CG_logoReflect_RGB.png" descr="/Users/jason_feuilly/Desktop/CG_logoReflect_RGB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601200" y="6019472"/>
            <a:ext cx="2286000" cy="83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29"/>
          <p:cNvSpPr/>
          <p:nvPr userDrawn="1"/>
        </p:nvSpPr>
        <p:spPr>
          <a:xfrm>
            <a:off x="1134321" y="1642409"/>
            <a:ext cx="2405062" cy="100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 userDrawn="1"/>
        </p:nvSpPr>
        <p:spPr>
          <a:xfrm>
            <a:off x="2082179" y="1602721"/>
            <a:ext cx="5403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bg1">
                    <a:lumMod val="85000"/>
                  </a:schemeClr>
                </a:solidFill>
              </a:rPr>
              <a:t>12:00PM</a:t>
            </a:r>
            <a:endParaRPr lang="en-US" sz="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928852" y="694451"/>
            <a:ext cx="2801257" cy="5325022"/>
          </a:xfrm>
          <a:prstGeom prst="roundRect">
            <a:avLst>
              <a:gd name="adj" fmla="val 140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1122301" y="1628802"/>
            <a:ext cx="2423886" cy="33289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2080472" y="1120802"/>
            <a:ext cx="493486" cy="101600"/>
          </a:xfrm>
          <a:prstGeom prst="roundRect">
            <a:avLst>
              <a:gd name="adj" fmla="val 4479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2065729" y="5199316"/>
            <a:ext cx="522514" cy="52251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1782022" y="1114565"/>
            <a:ext cx="116682" cy="11668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4157573" y="1642409"/>
            <a:ext cx="2405062" cy="100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 userDrawn="1"/>
        </p:nvSpPr>
        <p:spPr>
          <a:xfrm>
            <a:off x="5105431" y="1602721"/>
            <a:ext cx="5403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bg1">
                    <a:lumMod val="85000"/>
                  </a:schemeClr>
                </a:solidFill>
              </a:rPr>
              <a:t>12:00PM</a:t>
            </a:r>
            <a:endParaRPr lang="en-US" sz="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>
            <a:off x="3952104" y="694451"/>
            <a:ext cx="2801257" cy="5325022"/>
          </a:xfrm>
          <a:prstGeom prst="roundRect">
            <a:avLst>
              <a:gd name="adj" fmla="val 140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4145553" y="1628802"/>
            <a:ext cx="2423886" cy="33289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5103724" y="1120802"/>
            <a:ext cx="493486" cy="101600"/>
          </a:xfrm>
          <a:prstGeom prst="roundRect">
            <a:avLst>
              <a:gd name="adj" fmla="val 4479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5088981" y="5199316"/>
            <a:ext cx="522514" cy="52251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 userDrawn="1"/>
        </p:nvSpPr>
        <p:spPr>
          <a:xfrm>
            <a:off x="4805274" y="1114565"/>
            <a:ext cx="116682" cy="11668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94360" y="6356351"/>
            <a:ext cx="2773680" cy="365125"/>
          </a:xfrm>
        </p:spPr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1460" y="6356351"/>
            <a:ext cx="376428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9160" y="6356351"/>
            <a:ext cx="2773680" cy="365125"/>
          </a:xfrm>
        </p:spPr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CG_logoReflect_RGB.png" descr="/Users/jason_feuilly/Desktop/CG_logoReflect_RGB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601200" y="6019472"/>
            <a:ext cx="2286000" cy="83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Rectangle 37"/>
          <p:cNvSpPr/>
          <p:nvPr userDrawn="1"/>
        </p:nvSpPr>
        <p:spPr>
          <a:xfrm>
            <a:off x="1134321" y="1642409"/>
            <a:ext cx="2405062" cy="100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 userDrawn="1"/>
        </p:nvSpPr>
        <p:spPr>
          <a:xfrm>
            <a:off x="2082179" y="1602721"/>
            <a:ext cx="5403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bg1">
                    <a:lumMod val="85000"/>
                  </a:schemeClr>
                </a:solidFill>
              </a:rPr>
              <a:t>12:00PM</a:t>
            </a:r>
            <a:endParaRPr lang="en-US" sz="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928852" y="694451"/>
            <a:ext cx="2801257" cy="5325022"/>
          </a:xfrm>
          <a:prstGeom prst="roundRect">
            <a:avLst>
              <a:gd name="adj" fmla="val 140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1122301" y="1628802"/>
            <a:ext cx="2423886" cy="33289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>
            <a:off x="2080472" y="1120802"/>
            <a:ext cx="493486" cy="101600"/>
          </a:xfrm>
          <a:prstGeom prst="roundRect">
            <a:avLst>
              <a:gd name="adj" fmla="val 4479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 userDrawn="1"/>
        </p:nvSpPr>
        <p:spPr>
          <a:xfrm>
            <a:off x="2065729" y="5199316"/>
            <a:ext cx="522514" cy="52251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1782022" y="1114565"/>
            <a:ext cx="116682" cy="11668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4157573" y="1642409"/>
            <a:ext cx="2405062" cy="100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 userDrawn="1"/>
        </p:nvSpPr>
        <p:spPr>
          <a:xfrm>
            <a:off x="5105431" y="1602721"/>
            <a:ext cx="5403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bg1">
                    <a:lumMod val="85000"/>
                  </a:schemeClr>
                </a:solidFill>
              </a:rPr>
              <a:t>12:00PM</a:t>
            </a:r>
            <a:endParaRPr lang="en-US" sz="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>
            <a:off x="3952104" y="694451"/>
            <a:ext cx="2801257" cy="5325022"/>
          </a:xfrm>
          <a:prstGeom prst="roundRect">
            <a:avLst>
              <a:gd name="adj" fmla="val 140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 userDrawn="1"/>
        </p:nvSpPr>
        <p:spPr>
          <a:xfrm>
            <a:off x="4145553" y="1628802"/>
            <a:ext cx="2423886" cy="33289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>
            <a:off x="5103724" y="1120802"/>
            <a:ext cx="493486" cy="101600"/>
          </a:xfrm>
          <a:prstGeom prst="roundRect">
            <a:avLst>
              <a:gd name="adj" fmla="val 4479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 userDrawn="1"/>
        </p:nvSpPr>
        <p:spPr>
          <a:xfrm>
            <a:off x="5088981" y="5199316"/>
            <a:ext cx="522514" cy="52251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 userDrawn="1"/>
        </p:nvSpPr>
        <p:spPr>
          <a:xfrm>
            <a:off x="4805274" y="1114565"/>
            <a:ext cx="116682" cy="11668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 userDrawn="1"/>
        </p:nvSpPr>
        <p:spPr>
          <a:xfrm>
            <a:off x="7152959" y="1642409"/>
            <a:ext cx="2405062" cy="100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 userDrawn="1"/>
        </p:nvSpPr>
        <p:spPr>
          <a:xfrm>
            <a:off x="8100817" y="1602721"/>
            <a:ext cx="5403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bg1">
                    <a:lumMod val="85000"/>
                  </a:schemeClr>
                </a:solidFill>
              </a:rPr>
              <a:t>12:00PM</a:t>
            </a:r>
            <a:endParaRPr lang="en-US" sz="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>
            <a:off x="6947490" y="694451"/>
            <a:ext cx="2801257" cy="5325022"/>
          </a:xfrm>
          <a:prstGeom prst="roundRect">
            <a:avLst>
              <a:gd name="adj" fmla="val 140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 userDrawn="1"/>
        </p:nvSpPr>
        <p:spPr>
          <a:xfrm>
            <a:off x="7140939" y="1628802"/>
            <a:ext cx="2423886" cy="33289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>
            <a:off x="8099110" y="1120802"/>
            <a:ext cx="493486" cy="101600"/>
          </a:xfrm>
          <a:prstGeom prst="roundRect">
            <a:avLst>
              <a:gd name="adj" fmla="val 4479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 userDrawn="1"/>
        </p:nvSpPr>
        <p:spPr>
          <a:xfrm>
            <a:off x="8084367" y="5199316"/>
            <a:ext cx="522514" cy="52251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 userDrawn="1"/>
        </p:nvSpPr>
        <p:spPr>
          <a:xfrm>
            <a:off x="7800660" y="1114565"/>
            <a:ext cx="116682" cy="11668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406901"/>
            <a:ext cx="101041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2906713"/>
            <a:ext cx="101041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843" y="1600201"/>
            <a:ext cx="68557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25740" y="1600201"/>
            <a:ext cx="68557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52522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52522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3" y="1535113"/>
            <a:ext cx="52543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3" y="2174875"/>
            <a:ext cx="52543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00201"/>
            <a:ext cx="106984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360" y="6356351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52CBA-B30B-44F9-A985-01207AF60303}" type="datetimeFigureOut">
              <a:rPr lang="en-US" smtClean="0"/>
              <a:pPr/>
              <a:t>1/10/2013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1460" y="6356351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160" y="6356351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9EC6D-807D-4DCA-9113-270FA2E175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9" descr="Cognizant_36x84_04D.png"/>
          <p:cNvPicPr>
            <a:picLocks noChangeAspect="1"/>
          </p:cNvPicPr>
          <p:nvPr/>
        </p:nvPicPr>
        <p:blipFill>
          <a:blip r:embed="rId17" cstate="print"/>
          <a:srcRect t="1440"/>
          <a:stretch>
            <a:fillRect/>
          </a:stretch>
        </p:blipFill>
        <p:spPr bwMode="auto">
          <a:xfrm>
            <a:off x="185738" y="0"/>
            <a:ext cx="576262" cy="361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ide_circles.png"/>
          <p:cNvPicPr>
            <a:picLocks noChangeAspect="1"/>
          </p:cNvPicPr>
          <p:nvPr/>
        </p:nvPicPr>
        <p:blipFill>
          <a:blip r:embed="rId18" cstate="print"/>
          <a:srcRect r="53333"/>
          <a:stretch>
            <a:fillRect/>
          </a:stretch>
        </p:blipFill>
        <p:spPr bwMode="auto">
          <a:xfrm>
            <a:off x="11625263" y="1981200"/>
            <a:ext cx="261937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042"/>
          <p:cNvSpPr txBox="1">
            <a:spLocks noChangeArrowheads="1"/>
          </p:cNvSpPr>
          <p:nvPr/>
        </p:nvSpPr>
        <p:spPr bwMode="auto">
          <a:xfrm>
            <a:off x="381000" y="6172200"/>
            <a:ext cx="60960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808388"/>
                </a:solidFill>
                <a:latin typeface="Verdana" charset="0"/>
                <a:cs typeface="+mn-cs"/>
              </a:rPr>
              <a:t>| ©</a:t>
            </a:r>
            <a:r>
              <a:rPr lang="en-US" sz="1000" dirty="0">
                <a:solidFill>
                  <a:srgbClr val="808388"/>
                </a:solidFill>
                <a:latin typeface="Verdana" charset="0"/>
                <a:cs typeface="+mn-cs"/>
              </a:rPr>
              <a:t>2012, </a:t>
            </a:r>
            <a:r>
              <a:rPr lang="en-US" sz="1000" dirty="0" smtClean="0">
                <a:solidFill>
                  <a:srgbClr val="808388"/>
                </a:solidFill>
                <a:latin typeface="Verdana" charset="0"/>
                <a:cs typeface="+mn-cs"/>
              </a:rPr>
              <a:t>Cognizant</a:t>
            </a:r>
            <a:endParaRPr lang="en-US" sz="1000" dirty="0">
              <a:solidFill>
                <a:srgbClr val="808388"/>
              </a:solidFill>
              <a:latin typeface="Verdana" charset="0"/>
              <a:cs typeface="+mn-cs"/>
            </a:endParaRP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40341" y="6154646"/>
            <a:ext cx="430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C37CE-D7AA-44B9-8462-DE0B18934A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819400"/>
            <a:ext cx="10104120" cy="1079500"/>
          </a:xfrm>
        </p:spPr>
        <p:txBody>
          <a:bodyPr>
            <a:normAutofit fontScale="70000" lnSpcReduction="20000"/>
          </a:bodyPr>
          <a:lstStyle/>
          <a:p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emApprove</a:t>
            </a:r>
            <a:r>
              <a:rPr lang="en-US" sz="3600" dirty="0" smtClean="0"/>
              <a:t> </a:t>
            </a:r>
          </a:p>
          <a:p>
            <a:r>
              <a:rPr lang="en-US" sz="3600" dirty="0" smtClean="0"/>
              <a:t>EA.com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Visual Design for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iPhone_10</a:t>
            </a:r>
            <a:r>
              <a:rPr lang="en-US" sz="1600" baseline="30000" dirty="0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Jan 2013</a:t>
            </a:r>
          </a:p>
        </p:txBody>
      </p:sp>
    </p:spTree>
    <p:extLst>
      <p:ext uri="{BB962C8B-B14F-4D97-AF65-F5344CB8AC3E}">
        <p14:creationId xmlns:p14="http://schemas.microsoft.com/office/powerpoint/2010/main" val="10619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66091" y="127000"/>
            <a:ext cx="743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Launch Icon, Splash Screen &amp; </a:t>
            </a:r>
            <a:r>
              <a:rPr lang="en-US" dirty="0" err="1" smtClean="0"/>
              <a:t>Worklist</a:t>
            </a:r>
            <a:r>
              <a:rPr lang="en-US" dirty="0" smtClean="0"/>
              <a:t> – Start Date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91" y="812215"/>
            <a:ext cx="2707407" cy="5290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5" y="991375"/>
            <a:ext cx="1085850" cy="1085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43875" y="2104395"/>
            <a:ext cx="802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Option 01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91" y="812215"/>
            <a:ext cx="2707408" cy="5290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5" y="2616975"/>
            <a:ext cx="1085850" cy="1085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43875" y="3729995"/>
            <a:ext cx="802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Option </a:t>
            </a:r>
            <a:r>
              <a:rPr lang="en-US" sz="1100" dirty="0" smtClean="0"/>
              <a:t>02</a:t>
            </a:r>
            <a:endParaRPr lang="en-US" sz="11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5" y="4331475"/>
            <a:ext cx="1085850" cy="1085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43875" y="5444495"/>
            <a:ext cx="802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Option </a:t>
            </a:r>
            <a:r>
              <a:rPr lang="en-US" sz="1100" dirty="0" smtClean="0"/>
              <a:t>03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78967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91" y="812214"/>
            <a:ext cx="2707408" cy="5290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6091" y="127000"/>
            <a:ext cx="743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Purchase Requisition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91" y="812214"/>
            <a:ext cx="2707408" cy="5290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91" y="812214"/>
            <a:ext cx="2707408" cy="52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06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91" y="812214"/>
            <a:ext cx="2707408" cy="5290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6091" y="127000"/>
            <a:ext cx="743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Purchase </a:t>
            </a:r>
            <a:r>
              <a:rPr lang="en-US" dirty="0" smtClean="0"/>
              <a:t>Requisition – Approve / Reject with color options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91" y="812215"/>
            <a:ext cx="2707408" cy="5290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91" y="812215"/>
            <a:ext cx="2707408" cy="5290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6900" y="6165848"/>
            <a:ext cx="3416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We suggest to go with blue shade buttons as the red button looks out of color palette and does not go with blue color scheme.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117645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91" y="812214"/>
            <a:ext cx="2707408" cy="5290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6091" y="127000"/>
            <a:ext cx="743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Approve &amp; Category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91" y="812214"/>
            <a:ext cx="2707408" cy="5290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91" y="812215"/>
            <a:ext cx="2707408" cy="52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57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91" y="812214"/>
            <a:ext cx="2707408" cy="5290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6091" y="127000"/>
            <a:ext cx="743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&amp; Settings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91" y="812214"/>
            <a:ext cx="2707408" cy="5290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91" y="812215"/>
            <a:ext cx="2707407" cy="52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30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91" y="812215"/>
            <a:ext cx="2707408" cy="5290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6091" y="127000"/>
            <a:ext cx="743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Screens &amp; About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91" y="812215"/>
            <a:ext cx="2707408" cy="5290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91" y="812216"/>
            <a:ext cx="2707407" cy="529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22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8071" y="2685142"/>
            <a:ext cx="7068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22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bg1">
              <a:lumMod val="65000"/>
            </a:schemeClr>
          </a:solidFill>
        </a:ln>
      </a:spPr>
      <a:bodyPr rtlCol="0" anchor="ctr"/>
      <a:lstStyle>
        <a:defPPr algn="ctr">
          <a:defRPr sz="11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404D0A6F1D4248BDA6AC0A8FA4FF9C" ma:contentTypeVersion="0" ma:contentTypeDescription="Create a new document." ma:contentTypeScope="" ma:versionID="9c542950ef377d3f6a8b4c1bc281e932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F254CF5-659C-4CFF-881A-2B4A7C227399}"/>
</file>

<file path=customXml/itemProps2.xml><?xml version="1.0" encoding="utf-8"?>
<ds:datastoreItem xmlns:ds="http://schemas.openxmlformats.org/officeDocument/2006/customXml" ds:itemID="{3539536F-9E83-4266-9EDC-4FC0719C4F70}"/>
</file>

<file path=customXml/itemProps3.xml><?xml version="1.0" encoding="utf-8"?>
<ds:datastoreItem xmlns:ds="http://schemas.openxmlformats.org/officeDocument/2006/customXml" ds:itemID="{D081EF28-1AD8-405A-A63B-054E2D6E51BE}"/>
</file>

<file path=docProps/app.xml><?xml version="1.0" encoding="utf-8"?>
<Properties xmlns="http://schemas.openxmlformats.org/officeDocument/2006/extended-properties" xmlns:vt="http://schemas.openxmlformats.org/officeDocument/2006/docPropsVTypes">
  <TotalTime>11272</TotalTime>
  <Words>74</Words>
  <Application>Microsoft Office PowerPoint</Application>
  <PresentationFormat>Custom</PresentationFormat>
  <Paragraphs>14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Design</dc:title>
  <dc:creator>Parag Deshpande</dc:creator>
  <cp:lastModifiedBy>Deshpande, Parag (Cognizant)</cp:lastModifiedBy>
  <cp:revision>475</cp:revision>
  <dcterms:created xsi:type="dcterms:W3CDTF">2012-06-26T05:15:41Z</dcterms:created>
  <dcterms:modified xsi:type="dcterms:W3CDTF">2013-01-10T09:27:59Z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0x01010063404D0A6F1D4248BDA6AC0A8FA4FF9C</vt:lpwstr>
  </property>
</Properties>
</file>